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38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9" r:id="rId30"/>
    <p:sldId id="282" r:id="rId31"/>
    <p:sldId id="283" r:id="rId32"/>
    <p:sldId id="284" r:id="rId33"/>
    <p:sldId id="285" r:id="rId34"/>
    <p:sldId id="286" r:id="rId35"/>
    <p:sldId id="290" r:id="rId36"/>
    <p:sldId id="29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9" autoAdjust="0"/>
    <p:restoredTop sz="94660"/>
  </p:normalViewPr>
  <p:slideViewPr>
    <p:cSldViewPr snapToGrid="0">
      <p:cViewPr varScale="1">
        <p:scale>
          <a:sx n="69" d="100"/>
          <a:sy n="69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Kĩ năng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Thái độ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DE42B3F2-2D83-4A10-8578-0D3C3AA4D23B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AF63A12F-B6FB-4469-A01C-27C777B57894}" type="parTrans" cxnId="{1B563416-7330-40EA-87AE-02A92CF5D1A8}">
      <dgm:prSet/>
      <dgm:spPr/>
      <dgm:t>
        <a:bodyPr/>
        <a:lstStyle/>
        <a:p>
          <a:endParaRPr lang="en-US"/>
        </a:p>
      </dgm:t>
    </dgm:pt>
    <dgm:pt modelId="{1557D20F-46F6-4DE5-B2CD-C564926DF65A}" type="sibTrans" cxnId="{1B563416-7330-40EA-87AE-02A92CF5D1A8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04032-6FF3-4543-A9C5-42F369EBA7E7}" type="pres">
      <dgm:prSet presAssocID="{AF63A12F-B6FB-4469-A01C-27C777B57894}" presName="Name13" presStyleLbl="parChTrans1D2" presStyleIdx="1" presStyleCnt="6"/>
      <dgm:spPr/>
      <dgm:t>
        <a:bodyPr/>
        <a:lstStyle/>
        <a:p>
          <a:endParaRPr lang="en-US"/>
        </a:p>
      </dgm:t>
    </dgm:pt>
    <dgm:pt modelId="{1BCF09AA-6355-4A22-A26C-C1CE5C8F1776}" type="pres">
      <dgm:prSet presAssocID="{DE42B3F2-2D83-4A10-8578-0D3C3AA4D23B}" presName="childText" presStyleLbl="bgAcc1" presStyleIdx="1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2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22BEF-9A29-461A-AE6F-E5B99C8E4453}" type="presOf" srcId="{DE42B3F2-2D83-4A10-8578-0D3C3AA4D23B}" destId="{1BCF09AA-6355-4A22-A26C-C1CE5C8F1776}" srcOrd="0" destOrd="0" presId="urn:microsoft.com/office/officeart/2005/8/layout/hierarchy3"/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9FDA5B8C-767C-47ED-B054-60881251F8AE}" type="presOf" srcId="{AF63A12F-B6FB-4469-A01C-27C777B57894}" destId="{7C804032-6FF3-4543-A9C5-42F369EBA7E7}" srcOrd="0" destOrd="0" presId="urn:microsoft.com/office/officeart/2005/8/layout/hierarchy3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2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1B563416-7330-40EA-87AE-02A92CF5D1A8}" srcId="{4420CF90-5352-4150-97EC-E7DEAE83372D}" destId="{DE42B3F2-2D83-4A10-8578-0D3C3AA4D23B}" srcOrd="1" destOrd="0" parTransId="{AF63A12F-B6FB-4469-A01C-27C777B57894}" sibTransId="{1557D20F-46F6-4DE5-B2CD-C564926DF65A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FA5B1150-D124-45D0-B565-649A793C0FE0}" type="presParOf" srcId="{5D8C8A0C-0821-481A-9DC4-A574115B9A13}" destId="{7C804032-6FF3-4543-A9C5-42F369EBA7E7}" srcOrd="2" destOrd="0" presId="urn:microsoft.com/office/officeart/2005/8/layout/hierarchy3"/>
    <dgm:cxn modelId="{626AC4EA-934E-4FC0-9C1C-28AF90882AA8}" type="presParOf" srcId="{5D8C8A0C-0821-481A-9DC4-A574115B9A13}" destId="{1BCF09AA-6355-4A22-A26C-C1CE5C8F1776}" srcOrd="3" destOrd="0" presId="urn:microsoft.com/office/officeart/2005/8/layout/hierarchy3"/>
    <dgm:cxn modelId="{580B421F-4F8B-47E3-8C23-76139D1BF433}" type="presParOf" srcId="{5D8C8A0C-0821-481A-9DC4-A574115B9A13}" destId="{80C0B58F-9E70-4C9A-A3F1-1BA758754D05}" srcOrd="4" destOrd="0" presId="urn:microsoft.com/office/officeart/2005/8/layout/hierarchy3"/>
    <dgm:cxn modelId="{16A34886-390A-42AC-B6FA-75E2289E3DA3}" type="presParOf" srcId="{5D8C8A0C-0821-481A-9DC4-A574115B9A13}" destId="{58E2B555-2DA8-4F17-AC41-1A817A01A34E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Kiến thức</a:t>
          </a:r>
          <a:endParaRPr lang="en-US" sz="37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 kern="1200"/>
        </a:p>
      </dsp:txBody>
      <dsp:txXfrm>
        <a:off x="750722" y="1302887"/>
        <a:ext cx="3144465" cy="1306428"/>
      </dsp:txXfrm>
    </dsp:sp>
    <dsp:sp modelId="{7C804032-6FF3-4543-A9C5-42F369EBA7E7}">
      <dsp:nvSpPr>
        <dsp:cNvPr id="0" name=""/>
        <dsp:cNvSpPr/>
      </dsp:nvSpPr>
      <dsp:spPr>
        <a:xfrm>
          <a:off x="486097" y="1120798"/>
          <a:ext cx="223980" cy="2166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830"/>
              </a:lnTo>
              <a:lnTo>
                <a:pt x="223980" y="216683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F09AA-6355-4A22-A26C-C1CE5C8F1776}">
      <dsp:nvSpPr>
        <dsp:cNvPr id="0" name=""/>
        <dsp:cNvSpPr/>
      </dsp:nvSpPr>
      <dsp:spPr>
        <a:xfrm>
          <a:off x="710077" y="2888377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2911764"/>
        <a:ext cx="3150831" cy="751729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347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6436"/>
              </a:lnTo>
              <a:lnTo>
                <a:pt x="223980" y="347643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398071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 kern="1200">
            <a:latin typeface="+mj-lt"/>
          </a:endParaRPr>
        </a:p>
      </dsp:txBody>
      <dsp:txXfrm>
        <a:off x="746192" y="4016825"/>
        <a:ext cx="3104106" cy="1160818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Kĩ năng</a:t>
          </a:r>
          <a:endParaRPr lang="en-US" sz="37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700" kern="1200" smtClean="0"/>
            <a:t>Thái độ</a:t>
          </a:r>
          <a:endParaRPr lang="en-US" sz="37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5.gif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0BC0F-FE68-4C79-B91A-44B4C189B870}"/>
              </a:ext>
            </a:extLst>
          </p:cNvPr>
          <p:cNvSpPr txBox="1"/>
          <p:nvPr/>
        </p:nvSpPr>
        <p:spPr>
          <a:xfrm>
            <a:off x="2238280" y="473419"/>
            <a:ext cx="7245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500">
                <a:solidFill>
                  <a:srgbClr val="FF0000"/>
                </a:solidFill>
                <a:latin typeface="+mj-lt"/>
              </a:rPr>
              <a:t>PHÒNG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2500">
                <a:solidFill>
                  <a:srgbClr val="FF0000"/>
                </a:solidFill>
                <a:latin typeface="+mj-lt"/>
              </a:rPr>
              <a:t>GIÁO DỤC VÀ ĐÀO TẠO 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QUẬN CẨM LỆ</a:t>
            </a:r>
            <a:endParaRPr lang="vi-VN" sz="250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vi-VN" sz="2500" smtClean="0">
                <a:solidFill>
                  <a:srgbClr val="FF0000"/>
                </a:solidFill>
                <a:latin typeface="+mj-lt"/>
              </a:rPr>
              <a:t>TRƯỜNG TIỂU HỌC TRẦN ĐẠI NGHĨA</a:t>
            </a:r>
            <a:endParaRPr lang="vi-VN" sz="250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3041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Trần Đại Nghĩa - Cẩm Lệ</a:t>
            </a:r>
            <a:r>
              <a:rPr lang="vi-VN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Đà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Nẵng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3683" y="2092715"/>
            <a:ext cx="7884632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28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92570" y="1392966"/>
            <a:ext cx="8159261" cy="45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6327745" y="1426852"/>
            <a:ext cx="4636625" cy="2238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6327746" y="3867150"/>
            <a:ext cx="4636624" cy="211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6" descr="Vấn đề về da thường gặp khi đeo khẩu trang mùa Corona, cách khắc phục">
            <a:extLst>
              <a:ext uri="{FF2B5EF4-FFF2-40B4-BE49-F238E27FC236}">
                <a16:creationId xmlns:a16="http://schemas.microsoft.com/office/drawing/2014/main" id="{4D163A4B-9CBA-4240-8D4B-8396CB1D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r="19734" b="-1"/>
          <a:stretch/>
        </p:blipFill>
        <p:spPr bwMode="auto">
          <a:xfrm>
            <a:off x="904874" y="1426852"/>
            <a:ext cx="4988511" cy="4559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6327745" y="1426852"/>
            <a:ext cx="4636625" cy="2238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6327745" y="3867150"/>
            <a:ext cx="4636624" cy="211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6" descr="Vấn đề về da thường gặp khi đeo khẩu trang mùa Corona, cách khắc phục">
            <a:extLst>
              <a:ext uri="{FF2B5EF4-FFF2-40B4-BE49-F238E27FC236}">
                <a16:creationId xmlns:a16="http://schemas.microsoft.com/office/drawing/2014/main" id="{4D163A4B-9CBA-4240-8D4B-8396CB1D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r="19734" b="-1"/>
          <a:stretch/>
        </p:blipFill>
        <p:spPr bwMode="auto">
          <a:xfrm>
            <a:off x="904874" y="1426852"/>
            <a:ext cx="4988511" cy="4559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282">
        <p:split orient="vert"/>
      </p:transition>
    </mc:Choice>
    <mc:Fallback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95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u="sng">
                <a:solidFill>
                  <a:srgbClr val="FF0000"/>
                </a:solidFill>
              </a:rPr>
              <a:t>Tài 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Nhà </a:t>
            </a:r>
            <a:r>
              <a:rPr lang="vi-VN" sz="3000"/>
              <a:t>xuất bản giáo 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liêu khai thác từ trang</a:t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trợ.</a:t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</a:t>
            </a:r>
            <a:r>
              <a:rPr lang="vi-VN" sz="3000" smtClean="0"/>
              <a:t>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83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Mục tiêu bài học: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9"/>
          <p:cNvGraphicFramePr/>
          <p:nvPr>
            <p:extLst>
              <p:ext uri="{D42A27DB-BD31-4B8C-83A1-F6EECF244321}">
                <p14:modId xmlns:p14="http://schemas.microsoft.com/office/powerpoint/2010/main" val="1143951237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2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96" y="1597516"/>
            <a:ext cx="3387409" cy="46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1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New Microsoft PowerPoint Presentation"/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80.000000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PRESENTERDATA_0" val="SOG7kyBUaOG7iyBNaW5oIENow6J1||bWluaGNoYXVobzEwNkBnbWFpbC5jb20=||e0YzRDg3QzBELUNGODMtNDBERC05Q0I4LTBBOTE0MzFGMkUzRH0=|VHLGsOG7nW5nIFRp4buDdSBI4buNYyBUcuG6p24gxJDhuqFpIE5naMSpYQ==|SVNQUklOR19QUkVTRU5URVJfUEhPVE9fMA==|MA==|aHR0cDovL3RodHJhbmRhaW5naGlhLnBnZGNhbWxlLmVkdS52bi8=|SVNQUklOR19QUkVTRU5URVJfUEhPVE9fMQ==|MDc3NjM4MTQ4Ng=="/>
  <p:tag name="ISPRING_PRESENTER_PHOTO_2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COMPANY_LOGO" val="ISPRING_PRESENTER_PHOTO_2"/>
  <p:tag name="FLASHSPRING_PRESENTATION_REFERENCES" val=""/>
  <p:tag name="ISPRING_RESOURCE_FOLDER" val="C:\Users\USER\Desktop\Ho_Thi_Xu_Xu\du_lieu_nguon\2_mat_troi\lop3_bai58_mattroi"/>
  <p:tag name="ISPRING_PRESENTATION_PATH" val="C:\Users\USER\Desktop\Ho_Thi_Xu_Xu\du_lieu_nguon\2_mat_troi\lop3_bai58_mattroi.pptx"/>
  <p:tag name="ISPRING_SCREEN_RECS_UPDATED" val="C:\Users\USER\Desktop\Ho_Thi_Xu_Xu\du_lieu_nguon\2_mat_troi\lop3_bai58_mattroi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f\u001C$${70265FE9-FCE8-45B7-8A12-48754E6A7E71}&quot;,&quot;C:\\Users\\USER\\Desktop&quot;]]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mhW5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GaFbl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ZoVu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ZoVu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BmhW5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BmhW5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GaFbl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ZoVuUeoI5mtCBgAA/BUAAB0AAAAAAAAAAQAAAAAAeQMAAHVuaXZlcnNhbC9jb21tb25fbWVzc2FnZXMubG5nUEsBAgAAFAACAAgAZoVuURUeYBujAAAAfwEAAC4AAAAAAAAAAQAAAAAA9gkAAHVuaXZlcnNhbC9wbGF5YmFja19hbmRfbmF2aWdhdGlvbl9zZXR0aW5ncy54bWxQSwECAAAUAAIACABmhW5R9TUjEGwGAABJIQAAJwAAAAAAAAABAAAAAADlCgAAdW5pdmVyc2FsL2ZsYXNoX3B1Ymxpc2hpbmdfc2V0dGluZ3MueG1sUEsBAgAAFAACAAgAZoVuURmT74SDAwAA9gsAACEAAAAAAAAAAQAAAAAAlhEAAHVuaXZlcnNhbC9mbGFzaF9za2luX3NldHRpbmdzLnhtbFBLAQIAABQAAgAIAGaFblEww7JJagYAANMgAAAmAAAAAAAAAAEAAAAAAFgVAAB1bml2ZXJzYWwvaHRtbF9wdWJsaXNoaW5nX3NldHRpbmdzLnhtbFBLAQIAABQAAgAIAGaFblECTKSlzwEAAHgGAAAfAAAAAAAAAAEAAAAAAAYcAAB1bml2ZXJzYWwvaHRtbF9za2luX3NldHRpbmdzLmpzUEsBAgAAFAACAAgAZoVu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FLASHSPRING_ZOOM_TAG" val="59"/>
  <p:tag name="ISPRING_PRESENTATION_INFO_2" val="&lt;?xml version=&quot;1.0&quot; encoding=&quot;UTF-8&quot; standalone=&quot;no&quot; ?&gt;&#10;&lt;presentation2&gt;&#10;&#10;  &lt;slides&gt;&#10;    &lt;slide id=&quot;{D5217DFD-93F2-45A1-B6EC-804CA3A804B7}&quot; pptId=&quot;256&quot;/&gt;&#10;    &lt;slide id=&quot;{99207C00-E84C-4960-AC6F-9138A96B2B18}&quot; pptId=&quot;292&quot;/&gt;&#10;    &lt;slide id=&quot;{0845CDD7-9446-4EFE-97C6-4ED9F5FB5EB3}&quot; pptId=&quot;293&quot;/&gt;&#10;    &lt;slide id=&quot;{5D241ACD-5575-4EA2-A7D9-3A9943FED046}&quot; pptId=&quot;257&quot;/&gt;&#10;    &lt;slide id=&quot;{74770AC9-5BD6-425C-A0F6-161F12101A7C}&quot; pptId=&quot;296&quot;/&gt;&#10;    &lt;slide id=&quot;{4F3855A4-75F8-4EF3-86B2-A1C208D50672}&quot; pptId=&quot;259&quot;/&gt;&#10;    &lt;slide id=&quot;{7F182483-CC1E-43C9-8ACB-488C184ED472}&quot; pptId=&quot;260&quot;/&gt;&#10;    &lt;slide id=&quot;{BB6E1CB6-847B-4813-8F42-570690298234}&quot; pptId=&quot;261&quot;/&gt;&#10;    &lt;slide id=&quot;{549F3DF7-BCAF-4E35-B55C-63FB63B5873C}&quot; pptId=&quot;262&quot;/&gt;&#10;    &lt;slide id=&quot;{F797C441-84FC-48AC-A11A-636912017F50}&quot; pptId=&quot;263&quot;/&gt;&#10;    &lt;slide id=&quot;{D46B11EF-4889-45DB-88C1-77E2794EC6E4}&quot; pptId=&quot;264&quot;/&gt;&#10;    &lt;slide id=&quot;{CCF6C80F-2300-488F-9FC9-28A05F781CA1}&quot; pptId=&quot;265&quot;/&gt;&#10;    &lt;slide id=&quot;{5D3878F3-10EC-4DBC-989D-AE6903BA27AE}&quot; pptId=&quot;266&quot;/&gt;&#10;    &lt;slide id=&quot;{93E2D1BF-C3B5-4A3B-95C3-5D91517ACE31}&quot; pptId=&quot;267&quot;/&gt;&#10;    &lt;slide id=&quot;{B1397893-0174-463F-85E1-46C03EFEEB1A}&quot; pptId=&quot;295&quot;/&gt;&#10;    &lt;slide id=&quot;{637CB376-D7D3-496F-A771-8E6BBF71B35E}&quot; pptId=&quot;268&quot;/&gt;&#10;    &lt;slide id=&quot;{2701BFF0-7E41-444C-840D-8981AD2FCF89}&quot; pptId=&quot;269&quot;/&gt;&#10;    &lt;slide id=&quot;{0420AC3A-AFF6-4007-9D29-32FE2E1C97E1}&quot; pptId=&quot;270&quot;/&gt;&#10;    &lt;slide id=&quot;{70DB21A9-E6F4-46C3-826B-2C0B5869C38D}&quot; pptId=&quot;271&quot;/&gt;&#10;    &lt;slide id=&quot;{BDAB06B0-E1AB-489B-BEBE-EC3A100CFE19}&quot; pptId=&quot;272&quot;/&gt;&#10;    &lt;slide id=&quot;{679281FA-DC84-44FA-B0AA-EDC6D3B5D68C}&quot; pptId=&quot;273&quot;/&gt;&#10;    &lt;slide id=&quot;{74D350F1-8760-4B61-9378-A44FCA5F6446}&quot; pptId=&quot;274&quot;/&gt;&#10;    &lt;slide id=&quot;{9BD54F22-F515-447D-A424-7FF96C9C6D08}&quot; pptId=&quot;275&quot;/&gt;&#10;    &lt;slide id=&quot;{29B2689A-0A65-4DC2-9FBD-65545B20F2BA}&quot; pptId=&quot;277&quot;/&gt;&#10;    &lt;slide id=&quot;{E73C163D-3580-4EC7-B395-48401DA4ABBE}&quot; pptId=&quot;278&quot;/&gt;&#10;    &lt;slide id=&quot;{5090DAB0-9189-4567-B224-958E72867055}&quot; pptId=&quot;279&quot;/&gt;&#10;    &lt;slide id=&quot;{B1898824-B63C-4B4A-ABAE-B1D91198343C}&quot; pptId=&quot;280&quot;/&gt;&#10;    &lt;slide id=&quot;{E0E8D208-40BC-417E-8DF9-FBF8981B8597}&quot; pptId=&quot;281&quot;/&gt;&#10;    &lt;slide id=&quot;{549D74FC-3652-47E6-BC1F-CA48112C111F}&quot; pptId=&quot;289&quot;/&gt;&#10;    &lt;slide id=&quot;{A3214D98-AB11-42A9-980A-C026E2287ED9}&quot; pptId=&quot;282&quot;/&gt;&#10;    &lt;slide id=&quot;{3FA8944C-C951-48FF-AD15-98AD4AA4920A}&quot; pptId=&quot;283&quot;/&gt;&#10;    &lt;slide id=&quot;{6FC67088-671E-4C5D-AD21-0E49A4D58DB6}&quot; pptId=&quot;284&quot;/&gt;&#10;    &lt;slide id=&quot;{0928A171-A19A-48B5-ABAF-E0F0E7E5F034}&quot; pptId=&quot;285&quot;/&gt;&#10;    &lt;slide id=&quot;{5BB6EC9F-5C0D-4F55-814E-E34D5E51AEFD}&quot; pptId=&quot;286&quot;/&gt;&#10;    &lt;slide id=&quot;{E4723757-8772-4D62-9628-EA3A3F60B111}&quot; pptId=&quot;290&quot;/&gt;&#10;    &lt;slide id=&quot;{3E125C5E-3978-4539-A04F-0B3BB2105616}&quot; pptId=&quot;291&quot;/&gt;&#10;  &lt;/slides&gt;&#10;&#10;  &lt;narration&gt;&#10;    &lt;audioTracks&gt;&#10;      &lt;audioTrack muted=&quot;false&quot; name=&quot;nhac-nen-mo-dau&quot; resource=&quot;2ea7299c&quot; slideId=&quot;{D5217DFD-93F2-45A1-B6EC-804CA3A804B7}&quot; startTime=&quot;0&quot; stepIndex=&quot;0&quot; volume=&quot;1&quot;&gt;&#10;        &lt;audio channels=&quot;2&quot; format=&quot;fltp&quot; sampleRate=&quot;44100&quot;/&gt;&#10;      &lt;/audioTrack&gt;&#10;      &lt;audioTrack muted=&quot;false&quot; name=&quot;mục tiêu bài&quot; resource=&quot;d2b1f14c&quot; slideId=&quot;{4F3855A4-75F8-4EF3-86B2-A1C208D50672}&quot; startTime=&quot;49864&quot; stepIndex=&quot;1&quot; volume=&quot;1&quot;&gt;&#10;        &lt;audio channels=&quot;2&quot; format=&quot;fltp&quot; sampleRate=&quot;48000&quot;/&gt;&#10;      &lt;/audioTrack&gt;&#10;      &lt;audioTrack muted=&quot;false&quot; name=&quot;mục tiêu bài học 2&quot; resource=&quot;cb18f3f6&quot; slideId=&quot;{7F182483-CC1E-43C9-8ACB-488C184ED472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1&quot; resource=&quot;3098262e&quot; slideId=&quot;{BB6E1CB6-847B-4813-8F42-570690298234}&quot; startTime=&quot;736&quot; stepIndex=&quot;3&quot; volume=&quot;1&quot;&gt;&#10;        &lt;audio channels=&quot;2&quot; format=&quot;fltp&quot; sampleRate=&quot;48000&quot;/&gt;&#10;      &lt;/audioTrack&gt;&#10;      &lt;audioTrack muted=&quot;false&quot; name=&quot;hình ảnh bầu trời âm u&quot; resource=&quot;0b588f24&quot; slideId=&quot;{CCF6C80F-2300-488F-9FC9-28A05F781CA1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ee708b60&quot; slideId=&quot;{5D3878F3-10EC-4DBC-989D-AE6903BA27AE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672c8995&quot; slideId=&quot;{B1397893-0174-463F-85E1-46C03EFEEB1A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d4e70bd9&quot; slideId=&quot;{2701BFF0-7E41-444C-840D-8981AD2FCF8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c8c1ff0e&quot; slideId=&quot;{70DB21A9-E6F4-46C3-826B-2C0B5869C38D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53b40bae&quot; slideId=&quot;{BDAB06B0-E1AB-489B-BEBE-EC3A100CFE19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192274cf&quot; slideId=&quot;{74D350F1-8760-4B61-9378-A44FCA5F6446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7a97c0f2&quot; slideId=&quot;{29B2689A-0A65-4DC2-9FBD-65545B20F2BA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bc8c493e&quot; slideId=&quot;{5090DAB0-9189-4567-B224-958E72867055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16d24e7e&quot; slideId=&quot;{E0E8D208-40BC-417E-8DF9-FBF8981B8597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03b34761&quot; slideId=&quot;{549D74FC-3652-47E6-BC1F-CA48112C111F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9965b905&quot; slideId=&quot;{A3214D98-AB11-42A9-980A-C026E2287ED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22322a8f&quot; slideId=&quot;{6FC67088-671E-4C5D-AD21-0E49A4D58DB6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914a5503&quot; slideId=&quot;{0928A171-A19A-48B5-ABAF-E0F0E7E5F034}&quot; startTime=&quot;0&quot; stepIndex=&quot;0&quot; volume=&quot;1&quot;&gt;&#10;        &lt;audio channels=&quot;2&quot; format=&quot;fltp&quot; sampleRate=&quot;48000&quot;/&gt;&#10;      &lt;/audioTrack&gt;&#10;    &lt;/audioTracks&gt;&#10;    &lt;videoTracks&gt;&#10;      &lt;videoTrack muted=&quot;false&quot; name=&quot;chi-ong-nau-va-em-be&quot; resource=&quot;a776af3f&quot; slideId=&quot;{4F3855A4-75F8-4EF3-86B2-A1C208D50672}&quot; startTime=&quot;0&quot; stepIndex=&quot;1&quot; volume=&quot;1&quot;&gt;&#10;        &lt;video format=&quot;yuv420p&quot; frameRate=&quot;25&quot; height=&quot;360&quot; pixelAspectRatio=&quot;1&quot; width=&quot;640&quot;/&gt;&#10;        &lt;audio channels=&quot;2&quot; format=&quot;fltp&quot; sampleRate=&quot;44100&quot;/&gt;&#10;      &lt;/videoTrack&gt;&#10;      &lt;videoTrack muted=&quot;false&quot; name=&quot;video-khong-co-anh-sang-mat-troi&quot; resource=&quot;c9113550&quot; slideId=&quot;{F797C441-84FC-48AC-A11A-636912017F50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mat_troi&quot; resource=&quot;3d340b3c&quot; slideId=&quot;{4F3855A4-75F8-4EF3-86B2-A1C208D50672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gioi_thieu&quot; resource=&quot;48131428&quot; slideId=&quot;{74770AC9-5BD6-425C-A0F6-161F12101A7C}&quot; startTime=&quot;0&quot; stepIndex=&quot;1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mat_troi_ket_thuc&quot; resource=&quot;205f927a&quot; slideId=&quot;{E4723757-8772-4D62-9628-EA3A3F60B111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dieu_gi_se_xay_ra_neu_mat_troi_bien_mat&quot; resource=&quot;b152acc3&quot; slideId=&quot;{679281FA-DC84-44FA-B0AA-EDC6D3B5D68C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&lt;/videoTracks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FULL_PATH" val="C:\Users\USER\Desktop\Ho_Thi_Xu_Xu\du_lieu_nguon\2_mat_troi\lop3_bai58_mattroi\quiz\quiz6.quiz"/>
  <p:tag name="ISPRING_QUIZ_RELATIVE_PATH" val="lop3_bai58_mattroi\quiz\quiz6.quiz"/>
  <p:tag name="ISPRING_SLIDE_ID_2" val="{549F3DF7-BCAF-4E35-B55C-63FB63B5873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8.306"/>
  <p:tag name="ISPRING_SLIDE_INDENT_LEVEL" val="0"/>
  <p:tag name="ISPRING_PLAYER_LAYOUT_TYPE" val="Video"/>
  <p:tag name="TIMING" val="|0.001"/>
  <p:tag name="GENSWF_SLIDE_TITLE" val="Video"/>
  <p:tag name="ISPRING_SLIDE_ID_2" val="{F797C441-84FC-48AC-A11A-636912017F5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FULL_PATH" val="C:\Users\USER\Desktop\Ho_Thi_Xu_Xu\du_lieu_nguon\2_mat_troi\lop3_bai58_mattroi\quiz\quiz1.quiz"/>
  <p:tag name="ISPRING_QUIZ_RELATIVE_PATH" val="lop3_bai58_mattroi\quiz\quiz1.quiz"/>
  <p:tag name="ISPRING_SLIDE_ID_2" val="{D46B11EF-4889-45DB-88C1-77E2794EC6E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TIMING" val="|0.001|0.001"/>
  <p:tag name="ISPRING_SLIDE_ID_2" val="{CCF6C80F-2300-488F-9FC9-28A05F781CA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GENSWF_SLIDE_TITLE" val="Giới thiệu"/>
  <p:tag name="ISPRING_SLIDE_INDENT_LEVEL" val="0"/>
  <p:tag name="TIMING" val="|0.001|0.5|0.5|0.5"/>
  <p:tag name="ISPRING_SLIDE_ID_2" val="{5D3878F3-10EC-4DBC-989D-AE6903BA27A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FULL_PATH" val="C:\Users\USER\Desktop\Ho_Thi_Xu_Xu\du_lieu_nguon\2_mat_troi\lop3_bai58_mattroi\quiz\quiz2.quiz"/>
  <p:tag name="ISPRING_QUIZ_RELATIVE_PATH" val="lop3_bai58_mattroi\quiz\quiz2.quiz"/>
  <p:tag name="ISPRING_SLIDE_ID_2" val="{93E2D1BF-C3B5-4A3B-95C3-5D91517ACE3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GENSWF_SLIDE_TITLE" val="Kết"/>
  <p:tag name="ISPRING_SLIDE_INDENT_LEVEL" val="0"/>
  <p:tag name="TIMING" val="|0.001|1|0.5|0.5"/>
  <p:tag name="ISPRING_SLIDE_ID_2" val="{B1397893-0174-463F-85E1-46C03EFEEB1A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FULL_PATH" val="C:\Users\USER\Desktop\Ho_Thi_Xu_Xu\du_lieu_nguon\2_mat_troi\lop3_bai58_mattroi\quiz\quiz3.quiz"/>
  <p:tag name="ISPRING_QUIZ_RELATIVE_PATH" val="lop3_bai58_mattroi\quiz\quiz3.quiz"/>
  <p:tag name="ISPRING_SLIDE_ID_2" val="{637CB376-D7D3-496F-A771-8E6BBF71B35E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GENSWF_SLIDE_TITLE" val="Tác hại"/>
  <p:tag name="ISPRING_SLIDE_INDENT_LEVEL" val="0"/>
  <p:tag name="TIMING" val="|0.001|0.5|0.5|2"/>
  <p:tag name="ISPRING_SLIDE_ID_2" val="{2701BFF0-7E41-444C-840D-8981AD2FCF8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FULL_PATH" val="C:\Users\USER\Desktop\Ho_Thi_Xu_Xu\du_lieu_nguon\2_mat_troi\lop3_bai58_mattroi\quiz\quiz4.quiz"/>
  <p:tag name="ISPRING_QUIZ_RELATIVE_PATH" val="lop3_bai58_mattroi\quiz\quiz4.quiz"/>
  <p:tag name="ISPRING_SLIDE_ID_2" val="{0420AC3A-AFF6-4007-9D29-32FE2E1C97E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D5217DFD-93F2-45A1-B6EC-804CA3A804B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70DB21A9-E6F4-46C3-826B-2C0B5869C38D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GENSWF_SLIDE_TITLE" val="Hoạt động"/>
  <p:tag name="ISPRING_SLIDE_INDENT_LEVEL" val="0"/>
  <p:tag name="TIMING" val="|0.001|0.001|1"/>
  <p:tag name="ISPRING_SLIDE_ID_2" val="{BDAB06B0-E1AB-489B-BEBE-EC3A100CFE1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ISPRING_SLIDE_ID_2" val="{679281FA-DC84-44FA-B0AA-EDC6D3B5D68C}"/>
  <p:tag name="GENSWF_ADVANCE_TIME" val="113.940"/>
  <p:tag name="TIMING" val="|0.001|0.0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GENSWF_SLIDE_TITLE" val="Hình"/>
  <p:tag name="ISPRING_SLIDE_INDENT_LEVEL" val="0"/>
  <p:tag name="TIMING" val="|0.001|0.5"/>
  <p:tag name="ISPRING_SLIDE_ID_2" val="{74D350F1-8760-4B61-9378-A44FCA5F644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FULL_PATH" val="C:\Users\USER\Desktop\Ho_Thi_Xu_Xu\du_lieu_nguon\2_mat_troi\lop3_bai58_mattroi\quiz\quiz7.quiz"/>
  <p:tag name="ISPRING_QUIZ_RELATIVE_PATH" val="lop3_bai58_mattroi\quiz\quiz7.quiz"/>
  <p:tag name="ISPRING_SLIDE_ID_2" val="{9BD54F22-F515-447D-A424-7FF96C9C6D0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GENSWF_SLIDE_TITLE" val="Kết"/>
  <p:tag name="ISPRING_SLIDE_INDENT_LEVEL" val="0"/>
  <p:tag name="TIMING" val="|0.001|0.001"/>
  <p:tag name="ISPRING_SLIDE_ID_2" val="{29B2689A-0A65-4DC2-9FBD-65545B20F2BA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FULL_PATH" val="C:\Users\USER\Desktop\Ho_Thi_Xu_Xu\du_lieu_nguon\2_mat_troi\lop3_bai58_mattroi\quiz\quiz8.quiz"/>
  <p:tag name="ISPRING_QUIZ_RELATIVE_PATH" val="lop3_bai58_mattroi\quiz\quiz8.quiz"/>
  <p:tag name="ISPRING_SLIDE_ID_2" val="{E73C163D-3580-4EC7-B395-48401DA4ABB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5090DAB0-9189-4567-B224-958E728670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FULL_PATH" val="C:\Users\USER\Desktop\Ho_Thi_Xu_Xu\du_lieu_nguon\2_mat_troi\lop3_bai58_mattroi\quiz\quiz9.quiz"/>
  <p:tag name="ISPRING_QUIZ_RELATIVE_PATH" val="lop3_bai58_mattroi\quiz\quiz9.quiz"/>
  <p:tag name="ISPRING_SLIDE_ID_2" val="{B1898824-B63C-4B4A-ABAE-B1D91198343C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GENSWF_SLIDE_TITLE" val="Tát hại Mặt Trời"/>
  <p:tag name="ISPRING_SLIDE_INDENT_LEVEL" val="0"/>
  <p:tag name="TIMING" val="|0.001|1|0.5|2"/>
  <p:tag name="ISPRING_SLIDE_ID_2" val="{E0E8D208-40BC-417E-8DF9-FBF8981B85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99207C00-E84C-4960-AC6F-9138A96B2B1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549D74FC-3652-47E6-BC1F-CA48112C111F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A3214D98-AB11-42A9-980A-C026E2287ED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FULL_PATH" val="C:\Users\USER\Desktop\Ho_Thi_Xu_Xu\du_lieu_nguon\2_mat_troi\lop3_bai58_mattroi\quiz\quiz10.quiz"/>
  <p:tag name="ISPRING_QUIZ_RELATIVE_PATH" val="lop3_bai58_mattroi\quiz\quiz10.quiz"/>
  <p:tag name="ISPRING_SLIDE_ID_2" val="{3FA8944C-C951-48FF-AD15-98AD4AA4920A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6FC67088-671E-4C5D-AD21-0E49A4D58DB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0928A171-A19A-48B5-ABAF-E0F0E7E5F0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FULL_PATH" val="C:\Users\USER\Desktop\Ho_Thi_Xu_Xu\du_lieu_nguon\2_mat_troi\lop3_bai58_mattroi\quiz\quiz5.quiz"/>
  <p:tag name="ISPRING_QUIZ_RELATIVE_PATH" val="lop3_bai58_mattroi\quiz\quiz5.quiz"/>
  <p:tag name="ISPRING_SLIDE_ID_2" val="{5BB6EC9F-5C0D-4F55-814E-E34D5E51AEFD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GENSWF_ADVANCE_TIME" val="16.858"/>
  <p:tag name="TIMING" val="|1.532|3.466|0.001"/>
  <p:tag name="ISPRING_PLAYER_LAYOUT_TYPE" val="Video"/>
  <p:tag name="ISPRING_SLIDE_ID_2" val="{E4723757-8772-4D62-9628-EA3A3F60B11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GENSWF_SLIDE_TITLE" val="Tài liệu tham khảo"/>
  <p:tag name="ISPRING_SLIDE_INDENT_LEVEL" val="0"/>
  <p:tag name="ISPRING_SLIDE_ID_2" val="{3E125C5E-3978-4539-A04F-0B3BB210561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0845CDD7-9446-4EFE-97C6-4ED9F5FB5EB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FULL_PATH" val="C:\Users\USER\Desktop\Ho_Thi_Xu_Xu\du_lieu_nguon\2_mat_troi\lop3_bai58_mattroi\quiz\quiz11.quiz"/>
  <p:tag name="ISPRING_QUIZ_RELATIVE_PATH" val="lop3_bai58_mattroi\quiz\quiz11.quiz"/>
  <p:tag name="ISPRING_SLIDE_ID_2" val="{5D241ACD-5575-4EA2-A7D9-3A9943FED04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GENSWF_ADVANCE_TIME" val="50.946"/>
  <p:tag name="TIMING" val="|0.001"/>
  <p:tag name="GENSWF_SLIDE_TITLE" val="Giới thiệu"/>
  <p:tag name="ISPRING_SLIDE_ID_2" val="{74770AC9-5BD6-425C-A0F6-161F12101A7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2.224"/>
  <p:tag name="TIMING" val="|13.328"/>
  <p:tag name="ISPRING_SLIDE_ID_2" val="{4F3855A4-75F8-4EF3-86B2-A1C208D5067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3.536"/>
  <p:tag name="GENSWF_SLIDE_TITLE" val="Mục tiêu bài học"/>
  <p:tag name="ISPRING_SLIDE_INDENT_LEVEL" val="0"/>
  <p:tag name="TIMING" val="|0.001|2.497|2.804"/>
  <p:tag name="ISPRING_SLIDE_ID_2" val="{7F182483-CC1E-43C9-8ACB-488C184ED47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GENSWF_ADVANCE_TIME" val="22.249"/>
  <p:tag name="TIMING" val="|0.001|0.001|0.001"/>
  <p:tag name="ISPRING_SLIDE_ID_2" val="{BB6E1CB6-847B-4813-8F42-570690298234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</TotalTime>
  <Words>674</Words>
  <Application>Microsoft Office PowerPoint</Application>
  <PresentationFormat>Widescreen</PresentationFormat>
  <Paragraphs>114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khảo:  1. Sách tự nhiên và xã hội, lớp 3 - Nhà xuất bản giáo dục 2. Tranh ảnh, video, tư liêu khai thác từ trang          - Google.com          - Youtube.com          .................... 3 Các phần mền hỗ trợ.         - Ispring suite 9         - Cool Edit Pro 2.1         - Camtasia   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Microsoft PowerPoint Presentation</dc:title>
  <dc:creator>Lê Công Trịnh</dc:creator>
  <cp:lastModifiedBy>USER</cp:lastModifiedBy>
  <cp:revision>212</cp:revision>
  <dcterms:created xsi:type="dcterms:W3CDTF">2020-10-27T09:19:13Z</dcterms:created>
  <dcterms:modified xsi:type="dcterms:W3CDTF">2020-11-14T09:56:54Z</dcterms:modified>
</cp:coreProperties>
</file>